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45"/>
  </p:normalViewPr>
  <p:slideViewPr>
    <p:cSldViewPr snapToGrid="0">
      <p:cViewPr varScale="1">
        <p:scale>
          <a:sx n="118" d="100"/>
          <a:sy n="118" d="100"/>
        </p:scale>
        <p:origin x="6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5472D9-C33E-A6D3-84EF-8FDED5B7E6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4D095A-6F90-5D87-19AD-669B018D3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70A65A-D3EC-5845-9B78-25EAB5500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DD9535-14E2-8CA4-1199-CE0A239B0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3F70F5-FB7F-DC6A-56D7-F33CAD385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786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D46F40-1229-D040-77BB-956F70FAB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3C9D4C-8E43-F3CE-2D9A-84392C95BD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E588C9-70E1-AC1B-995B-EC0CEABAD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2F20AD-BD73-0FBD-06BD-E78D777FA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724E30-DE58-02AC-7AEB-A1D21CB3C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550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6A606B4-AE21-CFB3-4B1A-804E4DA28A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354128-E91D-1D87-6D6C-49BF8B9B0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C6513-9C81-81E2-21F4-4A4BD93B4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14020D-C5A1-6E55-A332-E83A32B87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1EB2BD-1C20-5258-A1FE-49C28EC91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686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FCF190-5D02-D2C4-8C1E-4DEE35F18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550609-6B50-8E2D-2CB8-D4CC9B64F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E6ABDC-7B07-D0A6-26B0-0E344B2E9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7CA9CC-FCE7-9F1A-06ED-A8E675318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4D750C-3EB0-7E50-E029-801319C09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9202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141B4E-2B51-D955-F9A2-A65B10CFD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038E62-D16F-5CB9-C736-F9000D6A2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B52039-4276-58B0-3D36-00FB6CEAD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541BD-AA41-DA0B-FAA5-D18B5621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E4F768-1BF7-3BCD-B600-3D3069749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4208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B2FD09-5571-02D5-9C70-04413C973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7C5AD7-D320-92B2-AE30-BC72A1E240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CE2C38-B0E0-49F1-E541-65A43A7B4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99B5DE-FECF-DDE2-9617-C79A0A80B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A74F16-B3F7-FD79-51D3-624DC477C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DC81FC-2CBD-DB6A-03EA-6A8247EF2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160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539A3D-F6E2-DAFE-8EAF-096519BCC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30870B-B22B-F926-ABF1-42EE6B62F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EAD589E-C248-C370-38F5-18D5FD98E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A77A1E0-B647-2455-BFDC-233E81318F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E3CCBA-4C01-3224-ADF9-EE80CA7E51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9DC9598-946B-D9C4-4C7C-1BEBF70A7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EC1912C-1D4A-96B4-8C70-86D2E2543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2C10AC8-EF32-9A2E-7A8A-2676E641D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5047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DDBC1-6E5B-F440-5B4E-33BA5E0B9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EBB5E2-EFD2-E60D-8F26-58F439248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DBCC42E-DCB1-E0E3-2642-DC765E8A0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DE012FB-FF7A-F32B-3CCA-580A5B26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9679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920CAB6-24B4-8FCE-3147-C4640A8E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52A56EB-EED5-179B-1210-D13FAEB6B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30042D-9BE1-0F20-297C-0352943A6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2848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4E68F9-A472-5A7A-6165-27460F7E3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8D2728-AC6F-3810-6D70-6749FE159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B8F89C-C072-664C-F6E4-7305510C61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385DC7-45BE-FE33-46AB-4C91DB38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67EF84-395A-D7A2-6CFC-153893168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27E552-BD5E-EFAA-972F-989C5DFD8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9072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CD6E73-62AC-0529-423F-3689E29BC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D88A2B5-DBAB-7BC3-8018-5CD7AD9AC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37C33C-7003-DB42-C4E3-D486F52CB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62733B-AA37-41FD-4371-CC6BBBE1C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132804-C921-5391-F759-8202992F0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2C37FD-6C6B-9E32-2293-3ED4AEB8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195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8586D1B-0A87-3084-4EBF-A37ED547F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5913FC-4661-FFB8-1E46-09CC3FEA9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5A4E58-94C7-A937-ECF0-BDCBEE793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C0C0D1-7560-9B47-B53F-4383249B1965}" type="datetimeFigureOut">
              <a:t>2025/4/11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049FD7-EBF6-FE07-1BB1-A3DEDB80D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C67695-25F9-C01B-7B50-2BB927E008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16E68E-6BED-C746-8E6A-DA5474DC945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4404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ilor3D">
            <a:hlinkClick r:id="" action="ppaction://media"/>
            <a:extLst>
              <a:ext uri="{FF2B5EF4-FFF2-40B4-BE49-F238E27FC236}">
                <a16:creationId xmlns:a16="http://schemas.microsoft.com/office/drawing/2014/main" id="{4C369E79-EA57-870E-F42D-BD4F095F4B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" y="3175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1D9619B-4C57-C8D5-A763-3E76128825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"/>
            <a:ext cx="579891" cy="686117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2CDB0B5-107B-EF5F-9E9D-09B035B45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27985" y="-1"/>
            <a:ext cx="579891" cy="686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60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宽屏</PresentationFormat>
  <Paragraphs>0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yhyang07@connect.hku.hk</dc:creator>
  <cp:lastModifiedBy>yhyang07@connect.hku.hk</cp:lastModifiedBy>
  <cp:revision>2</cp:revision>
  <dcterms:created xsi:type="dcterms:W3CDTF">2025-04-11T06:08:43Z</dcterms:created>
  <dcterms:modified xsi:type="dcterms:W3CDTF">2025-04-11T06:10:04Z</dcterms:modified>
</cp:coreProperties>
</file>

<file path=docProps/thumbnail.jpeg>
</file>